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8" r:id="rId4"/>
    <p:sldId id="259" r:id="rId5"/>
    <p:sldId id="260" r:id="rId6"/>
    <p:sldId id="257" r:id="rId7"/>
    <p:sldId id="262" r:id="rId8"/>
    <p:sldId id="265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61" r:id="rId18"/>
    <p:sldId id="273" r:id="rId1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5BF4A-D90C-4A46-94AC-729F2A1E3DF8}" type="datetimeFigureOut">
              <a:rPr lang="it-IT" smtClean="0"/>
              <a:pPr/>
              <a:t>21/02/2012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309D0-65FB-48AF-A2D5-4F692926C4BF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6000" dirty="0" err="1" smtClean="0"/>
              <a:t>Like</a:t>
            </a:r>
            <a:r>
              <a:rPr lang="it-IT" sz="6000" dirty="0" smtClean="0"/>
              <a:t> Picasso</a:t>
            </a:r>
            <a:endParaRPr lang="it-IT" sz="60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4400" dirty="0" smtClean="0">
                <a:solidFill>
                  <a:schemeClr val="tx1"/>
                </a:solidFill>
              </a:rPr>
              <a:t>Three </a:t>
            </a:r>
            <a:r>
              <a:rPr lang="it-IT" sz="4400" dirty="0" err="1" smtClean="0">
                <a:solidFill>
                  <a:schemeClr val="tx1"/>
                </a:solidFill>
              </a:rPr>
              <a:t>years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old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children</a:t>
            </a:r>
            <a:r>
              <a:rPr lang="it-IT" sz="4400" dirty="0" smtClean="0">
                <a:solidFill>
                  <a:schemeClr val="tx1"/>
                </a:solidFill>
              </a:rPr>
              <a:t>’s art work</a:t>
            </a:r>
            <a:endParaRPr lang="it-IT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8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8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8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8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8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8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8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7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67544" y="764704"/>
            <a:ext cx="79208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We</a:t>
            </a:r>
            <a:r>
              <a:rPr lang="it-IT" sz="4000" dirty="0" smtClean="0"/>
              <a:t> </a:t>
            </a:r>
            <a:r>
              <a:rPr lang="it-IT" sz="4000" dirty="0" err="1" smtClean="0"/>
              <a:t>compared</a:t>
            </a:r>
            <a:r>
              <a:rPr lang="it-IT" sz="4000" dirty="0" smtClean="0"/>
              <a:t> </a:t>
            </a:r>
            <a:r>
              <a:rPr lang="it-IT" sz="4000" dirty="0" err="1" smtClean="0"/>
              <a:t>our</a:t>
            </a:r>
            <a:r>
              <a:rPr lang="it-IT" sz="4000" dirty="0" smtClean="0"/>
              <a:t> </a:t>
            </a:r>
            <a:r>
              <a:rPr lang="it-IT" sz="4000" dirty="0" err="1" smtClean="0"/>
              <a:t>masterpieces</a:t>
            </a:r>
            <a:r>
              <a:rPr lang="it-IT" sz="4000" dirty="0" smtClean="0"/>
              <a:t> </a:t>
            </a:r>
            <a:r>
              <a:rPr lang="it-IT" sz="4000" dirty="0" err="1" smtClean="0"/>
              <a:t>with</a:t>
            </a:r>
            <a:r>
              <a:rPr lang="it-IT" sz="4000" dirty="0" smtClean="0"/>
              <a:t> Picasso’s </a:t>
            </a:r>
            <a:r>
              <a:rPr lang="it-IT" sz="4000" dirty="0" err="1" smtClean="0"/>
              <a:t>pigeons</a:t>
            </a:r>
            <a:r>
              <a:rPr lang="it-IT" sz="4000" dirty="0" smtClean="0"/>
              <a:t>.</a:t>
            </a:r>
          </a:p>
          <a:p>
            <a:endParaRPr lang="it-IT" sz="4000" dirty="0" smtClean="0"/>
          </a:p>
          <a:p>
            <a:r>
              <a:rPr lang="it-IT" sz="4000" dirty="0" err="1" smtClean="0"/>
              <a:t>To</a:t>
            </a:r>
            <a:r>
              <a:rPr lang="it-IT" sz="4000" dirty="0" smtClean="0"/>
              <a:t> </a:t>
            </a:r>
            <a:r>
              <a:rPr lang="it-IT" sz="4000" dirty="0" err="1" smtClean="0"/>
              <a:t>our</a:t>
            </a:r>
            <a:r>
              <a:rPr lang="it-IT" sz="4000" dirty="0" smtClean="0"/>
              <a:t> </a:t>
            </a:r>
            <a:r>
              <a:rPr lang="it-IT" sz="4000" dirty="0" err="1" smtClean="0"/>
              <a:t>three</a:t>
            </a:r>
            <a:r>
              <a:rPr lang="it-IT" sz="4000" dirty="0" smtClean="0"/>
              <a:t> </a:t>
            </a:r>
            <a:r>
              <a:rPr lang="it-IT" sz="4000" dirty="0" err="1" smtClean="0"/>
              <a:t>years</a:t>
            </a:r>
            <a:r>
              <a:rPr lang="it-IT" sz="4000" dirty="0" smtClean="0"/>
              <a:t> </a:t>
            </a:r>
            <a:r>
              <a:rPr lang="it-IT" sz="4000" dirty="0" err="1" smtClean="0"/>
              <a:t>olds</a:t>
            </a:r>
            <a:r>
              <a:rPr lang="it-IT" sz="4000" smtClean="0"/>
              <a:t>, </a:t>
            </a:r>
            <a:r>
              <a:rPr lang="it-IT" sz="4000" dirty="0" err="1" smtClean="0"/>
              <a:t>pigeons</a:t>
            </a:r>
            <a:r>
              <a:rPr lang="it-IT" sz="4000" dirty="0" smtClean="0"/>
              <a:t> and </a:t>
            </a:r>
            <a:r>
              <a:rPr lang="it-IT" sz="4000" dirty="0" err="1" smtClean="0"/>
              <a:t>birds</a:t>
            </a:r>
            <a:r>
              <a:rPr lang="it-IT" sz="4000" dirty="0" smtClean="0"/>
              <a:t> are the </a:t>
            </a:r>
            <a:r>
              <a:rPr lang="it-IT" sz="4000" dirty="0" err="1" smtClean="0"/>
              <a:t>same</a:t>
            </a:r>
            <a:r>
              <a:rPr lang="it-IT" sz="4000" dirty="0" smtClean="0"/>
              <a:t> </a:t>
            </a:r>
            <a:r>
              <a:rPr lang="it-IT" sz="4000" dirty="0" err="1" smtClean="0"/>
              <a:t>….but…</a:t>
            </a:r>
            <a:endParaRPr lang="it-IT" sz="4000" dirty="0" smtClean="0"/>
          </a:p>
          <a:p>
            <a:endParaRPr lang="it-IT" sz="4000" dirty="0" smtClean="0"/>
          </a:p>
          <a:p>
            <a:r>
              <a:rPr lang="it-IT" sz="4000" dirty="0" err="1" smtClean="0"/>
              <a:t>They</a:t>
            </a:r>
            <a:r>
              <a:rPr lang="it-IT" sz="4000" dirty="0" smtClean="0"/>
              <a:t> </a:t>
            </a:r>
            <a:r>
              <a:rPr lang="it-IT" sz="4000" dirty="0" err="1" smtClean="0"/>
              <a:t>told</a:t>
            </a:r>
            <a:r>
              <a:rPr lang="it-IT" sz="4000" dirty="0" smtClean="0"/>
              <a:t> </a:t>
            </a:r>
            <a:r>
              <a:rPr lang="it-IT" sz="4000" dirty="0" err="1" smtClean="0"/>
              <a:t>us</a:t>
            </a:r>
            <a:r>
              <a:rPr lang="it-IT" sz="4000" dirty="0" smtClean="0"/>
              <a:t> </a:t>
            </a:r>
            <a:r>
              <a:rPr lang="it-IT" sz="4000" dirty="0" err="1" smtClean="0"/>
              <a:t>that</a:t>
            </a:r>
            <a:r>
              <a:rPr lang="it-IT" sz="4000" dirty="0" smtClean="0"/>
              <a:t> </a:t>
            </a:r>
            <a:r>
              <a:rPr lang="it-IT" sz="4000" dirty="0" err="1" smtClean="0"/>
              <a:t>their</a:t>
            </a:r>
            <a:r>
              <a:rPr lang="it-IT" sz="4000" dirty="0" smtClean="0"/>
              <a:t> </a:t>
            </a:r>
            <a:r>
              <a:rPr lang="it-IT" sz="4000" dirty="0" err="1" smtClean="0"/>
              <a:t>pigeons</a:t>
            </a:r>
            <a:r>
              <a:rPr lang="it-IT" sz="4000" dirty="0" smtClean="0"/>
              <a:t> </a:t>
            </a:r>
            <a:r>
              <a:rPr lang="it-IT" sz="4000" dirty="0" err="1" smtClean="0"/>
              <a:t>were</a:t>
            </a:r>
            <a:r>
              <a:rPr lang="it-IT" sz="4000" dirty="0" smtClean="0"/>
              <a:t> </a:t>
            </a:r>
            <a:r>
              <a:rPr lang="it-IT" sz="4000" dirty="0" err="1" smtClean="0"/>
              <a:t>different</a:t>
            </a:r>
            <a:r>
              <a:rPr lang="it-IT" sz="4000" dirty="0" smtClean="0"/>
              <a:t> </a:t>
            </a:r>
            <a:r>
              <a:rPr lang="it-IT" sz="4000" dirty="0" err="1" smtClean="0"/>
              <a:t>from</a:t>
            </a:r>
            <a:r>
              <a:rPr lang="it-IT" sz="4000" dirty="0" smtClean="0"/>
              <a:t> </a:t>
            </a:r>
            <a:r>
              <a:rPr lang="it-IT" sz="4000" dirty="0" err="1" smtClean="0"/>
              <a:t>Picasso’s</a:t>
            </a:r>
            <a:r>
              <a:rPr lang="it-IT" sz="4000" dirty="0" smtClean="0"/>
              <a:t>…..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SAM_17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251520" y="260648"/>
            <a:ext cx="2952328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 smtClean="0"/>
              <a:t>Some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three</a:t>
            </a:r>
            <a:r>
              <a:rPr lang="it-IT" dirty="0" smtClean="0"/>
              <a:t> </a:t>
            </a:r>
            <a:r>
              <a:rPr lang="it-IT" dirty="0" err="1" smtClean="0"/>
              <a:t>years</a:t>
            </a:r>
            <a:r>
              <a:rPr lang="it-IT" dirty="0" smtClean="0"/>
              <a:t> </a:t>
            </a:r>
            <a:r>
              <a:rPr lang="it-IT" dirty="0" err="1" smtClean="0"/>
              <a:t>olds</a:t>
            </a:r>
            <a:r>
              <a:rPr lang="it-IT" dirty="0" smtClean="0"/>
              <a:t> </a:t>
            </a:r>
            <a:r>
              <a:rPr lang="it-IT" dirty="0" err="1" smtClean="0"/>
              <a:t>prepared</a:t>
            </a:r>
            <a:r>
              <a:rPr lang="it-IT" dirty="0" smtClean="0"/>
              <a:t> a </a:t>
            </a:r>
            <a:r>
              <a:rPr lang="it-IT" dirty="0" err="1" smtClean="0"/>
              <a:t>pink</a:t>
            </a:r>
            <a:r>
              <a:rPr lang="it-IT" dirty="0" smtClean="0"/>
              <a:t> background </a:t>
            </a:r>
            <a:r>
              <a:rPr lang="it-IT" dirty="0" err="1" smtClean="0"/>
              <a:t>with</a:t>
            </a:r>
            <a:r>
              <a:rPr lang="it-IT" dirty="0" smtClean="0"/>
              <a:t> a </a:t>
            </a:r>
            <a:r>
              <a:rPr lang="it-IT" dirty="0" err="1" smtClean="0"/>
              <a:t>sponge</a:t>
            </a:r>
            <a:r>
              <a:rPr lang="it-IT" dirty="0" smtClean="0"/>
              <a:t> roller.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used</a:t>
            </a:r>
            <a:r>
              <a:rPr lang="it-IT" dirty="0" smtClean="0"/>
              <a:t> tempera and </a:t>
            </a:r>
            <a:r>
              <a:rPr lang="it-IT" dirty="0" err="1" smtClean="0"/>
              <a:t>acryllic</a:t>
            </a:r>
            <a:r>
              <a:rPr lang="it-IT" dirty="0" smtClean="0"/>
              <a:t> </a:t>
            </a:r>
            <a:r>
              <a:rPr lang="it-IT" dirty="0" err="1" smtClean="0"/>
              <a:t>paints</a:t>
            </a:r>
            <a:r>
              <a:rPr lang="it-IT" dirty="0" smtClean="0"/>
              <a:t>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7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251520" y="5589240"/>
            <a:ext cx="370790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 err="1" smtClean="0"/>
              <a:t>While</a:t>
            </a:r>
            <a:r>
              <a:rPr lang="it-IT" dirty="0" smtClean="0"/>
              <a:t> </a:t>
            </a:r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drying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mixed</a:t>
            </a:r>
            <a:r>
              <a:rPr lang="it-IT" dirty="0" smtClean="0"/>
              <a:t> </a:t>
            </a:r>
            <a:r>
              <a:rPr lang="it-IT" dirty="0" err="1" smtClean="0"/>
              <a:t>bright</a:t>
            </a:r>
            <a:r>
              <a:rPr lang="it-IT" dirty="0" smtClean="0"/>
              <a:t> </a:t>
            </a:r>
            <a:r>
              <a:rPr lang="it-IT" dirty="0" err="1" smtClean="0"/>
              <a:t>colours</a:t>
            </a:r>
            <a:r>
              <a:rPr lang="it-IT" dirty="0" smtClean="0"/>
              <a:t> and the </a:t>
            </a:r>
            <a:r>
              <a:rPr lang="it-IT" dirty="0" err="1" smtClean="0"/>
              <a:t>children</a:t>
            </a:r>
            <a:r>
              <a:rPr lang="it-IT" dirty="0" smtClean="0"/>
              <a:t> “</a:t>
            </a:r>
            <a:r>
              <a:rPr lang="it-IT" dirty="0" err="1" smtClean="0"/>
              <a:t>dipped</a:t>
            </a:r>
            <a:r>
              <a:rPr lang="it-IT" dirty="0" smtClean="0"/>
              <a:t>” </a:t>
            </a:r>
            <a:r>
              <a:rPr lang="it-IT" dirty="0" err="1" smtClean="0"/>
              <a:t>their</a:t>
            </a:r>
            <a:r>
              <a:rPr lang="it-IT" dirty="0" smtClean="0"/>
              <a:t> </a:t>
            </a:r>
            <a:r>
              <a:rPr lang="it-IT" dirty="0" err="1" smtClean="0"/>
              <a:t>feet</a:t>
            </a:r>
            <a:r>
              <a:rPr lang="it-IT" dirty="0" smtClean="0"/>
              <a:t>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7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2195736" y="6021288"/>
            <a:ext cx="237626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 err="1" smtClean="0"/>
              <a:t>They</a:t>
            </a:r>
            <a:r>
              <a:rPr lang="it-IT" dirty="0" smtClean="0"/>
              <a:t> </a:t>
            </a:r>
            <a:r>
              <a:rPr lang="it-IT" dirty="0" err="1" smtClean="0"/>
              <a:t>thought</a:t>
            </a:r>
            <a:r>
              <a:rPr lang="it-IT" dirty="0" smtClean="0"/>
              <a:t> </a:t>
            </a:r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great</a:t>
            </a:r>
            <a:r>
              <a:rPr lang="it-IT" dirty="0" smtClean="0"/>
              <a:t> </a:t>
            </a:r>
            <a:r>
              <a:rPr lang="it-IT" dirty="0" err="1" smtClean="0"/>
              <a:t>fun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7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7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0" y="4653136"/>
            <a:ext cx="197971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 smtClean="0"/>
              <a:t>Some </a:t>
            </a:r>
            <a:r>
              <a:rPr lang="it-IT" dirty="0" err="1" smtClean="0"/>
              <a:t>children</a:t>
            </a:r>
            <a:r>
              <a:rPr lang="it-IT" dirty="0" smtClean="0"/>
              <a:t> “</a:t>
            </a:r>
            <a:r>
              <a:rPr lang="it-IT" dirty="0" err="1" smtClean="0"/>
              <a:t>printed</a:t>
            </a:r>
            <a:r>
              <a:rPr lang="it-IT" dirty="0" smtClean="0"/>
              <a:t>” </a:t>
            </a:r>
            <a:r>
              <a:rPr lang="it-IT" dirty="0" err="1" smtClean="0"/>
              <a:t>their</a:t>
            </a:r>
            <a:r>
              <a:rPr lang="it-IT" dirty="0" smtClean="0"/>
              <a:t> </a:t>
            </a:r>
            <a:r>
              <a:rPr lang="it-IT" dirty="0" err="1" smtClean="0"/>
              <a:t>footprints</a:t>
            </a:r>
            <a:r>
              <a:rPr lang="it-IT" dirty="0" smtClean="0"/>
              <a:t> on  more </a:t>
            </a:r>
            <a:r>
              <a:rPr lang="it-IT" dirty="0" err="1" smtClean="0"/>
              <a:t>absorbent</a:t>
            </a:r>
            <a:r>
              <a:rPr lang="it-IT" dirty="0" smtClean="0"/>
              <a:t> </a:t>
            </a:r>
            <a:r>
              <a:rPr lang="it-IT" dirty="0" err="1" smtClean="0"/>
              <a:t>paper</a:t>
            </a:r>
            <a:r>
              <a:rPr lang="it-IT" dirty="0" smtClean="0"/>
              <a:t>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7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79512" y="5445224"/>
            <a:ext cx="316835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 err="1" smtClean="0"/>
              <a:t>After</a:t>
            </a:r>
            <a:r>
              <a:rPr lang="it-IT" dirty="0" smtClean="0"/>
              <a:t> “</a:t>
            </a:r>
            <a:r>
              <a:rPr lang="it-IT" dirty="0" err="1" smtClean="0"/>
              <a:t>printing</a:t>
            </a:r>
            <a:r>
              <a:rPr lang="it-IT" dirty="0" smtClean="0"/>
              <a:t>” the </a:t>
            </a:r>
            <a:r>
              <a:rPr lang="it-IT" dirty="0" err="1" smtClean="0"/>
              <a:t>children</a:t>
            </a:r>
            <a:r>
              <a:rPr lang="it-IT" dirty="0" smtClean="0"/>
              <a:t> </a:t>
            </a:r>
            <a:r>
              <a:rPr lang="it-IT" dirty="0" err="1" smtClean="0"/>
              <a:t>had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wash </a:t>
            </a:r>
            <a:r>
              <a:rPr lang="it-IT" dirty="0" err="1" smtClean="0"/>
              <a:t>their</a:t>
            </a:r>
            <a:r>
              <a:rPr lang="it-IT" dirty="0" smtClean="0"/>
              <a:t> </a:t>
            </a:r>
            <a:r>
              <a:rPr lang="it-IT" dirty="0" err="1" smtClean="0"/>
              <a:t>feet</a:t>
            </a:r>
            <a:r>
              <a:rPr lang="it-IT" dirty="0" smtClean="0"/>
              <a:t>. </a:t>
            </a:r>
            <a:r>
              <a:rPr lang="it-IT" dirty="0" err="1" smtClean="0"/>
              <a:t>Acryllics</a:t>
            </a:r>
            <a:r>
              <a:rPr lang="it-IT" dirty="0" smtClean="0"/>
              <a:t> are hard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get</a:t>
            </a:r>
            <a:r>
              <a:rPr lang="it-IT" dirty="0" smtClean="0"/>
              <a:t> off!!!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8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79512" y="404664"/>
            <a:ext cx="2736304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 smtClean="0"/>
              <a:t>Once the body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pigeons</a:t>
            </a:r>
            <a:r>
              <a:rPr lang="it-IT" dirty="0" smtClean="0"/>
              <a:t> </a:t>
            </a:r>
            <a:r>
              <a:rPr lang="it-IT" dirty="0" err="1" smtClean="0"/>
              <a:t>had</a:t>
            </a:r>
            <a:r>
              <a:rPr lang="it-IT" dirty="0" smtClean="0"/>
              <a:t> </a:t>
            </a:r>
            <a:r>
              <a:rPr lang="it-IT" dirty="0" err="1" smtClean="0"/>
              <a:t>been</a:t>
            </a:r>
            <a:r>
              <a:rPr lang="it-IT" dirty="0" smtClean="0"/>
              <a:t> </a:t>
            </a:r>
            <a:r>
              <a:rPr lang="it-IT" dirty="0" err="1" smtClean="0"/>
              <a:t>created</a:t>
            </a:r>
            <a:r>
              <a:rPr lang="it-IT" dirty="0" smtClean="0"/>
              <a:t> </a:t>
            </a:r>
            <a:r>
              <a:rPr lang="it-IT" dirty="0" err="1" smtClean="0"/>
              <a:t>with</a:t>
            </a:r>
            <a:r>
              <a:rPr lang="it-IT" dirty="0" smtClean="0"/>
              <a:t> </a:t>
            </a:r>
            <a:r>
              <a:rPr lang="it-IT" dirty="0" err="1" smtClean="0"/>
              <a:t>footprints</a:t>
            </a:r>
            <a:r>
              <a:rPr lang="it-IT" dirty="0" smtClean="0"/>
              <a:t>, hard </a:t>
            </a:r>
            <a:r>
              <a:rPr lang="it-IT" dirty="0" err="1" smtClean="0"/>
              <a:t>were</a:t>
            </a:r>
            <a:r>
              <a:rPr lang="it-IT" dirty="0" smtClean="0"/>
              <a:t> “</a:t>
            </a:r>
            <a:r>
              <a:rPr lang="it-IT" dirty="0" err="1" smtClean="0"/>
              <a:t>dipped</a:t>
            </a:r>
            <a:r>
              <a:rPr lang="it-IT" dirty="0" smtClean="0"/>
              <a:t>” </a:t>
            </a:r>
            <a:r>
              <a:rPr lang="it-IT" dirty="0" err="1" smtClean="0"/>
              <a:t>placed</a:t>
            </a:r>
            <a:r>
              <a:rPr lang="it-IT" dirty="0" smtClean="0"/>
              <a:t> (</a:t>
            </a:r>
            <a:r>
              <a:rPr lang="it-IT" dirty="0" err="1" smtClean="0"/>
              <a:t>with</a:t>
            </a:r>
            <a:r>
              <a:rPr lang="it-IT" dirty="0" smtClean="0"/>
              <a:t> help) </a:t>
            </a:r>
            <a:r>
              <a:rPr lang="it-IT" dirty="0" err="1" smtClean="0"/>
              <a:t>to</a:t>
            </a:r>
            <a:r>
              <a:rPr lang="it-IT" dirty="0" smtClean="0"/>
              <a:t> create </a:t>
            </a:r>
            <a:r>
              <a:rPr lang="it-IT" dirty="0" err="1" smtClean="0"/>
              <a:t>wings</a:t>
            </a:r>
            <a:r>
              <a:rPr lang="it-IT" dirty="0" smtClean="0"/>
              <a:t> and </a:t>
            </a:r>
            <a:r>
              <a:rPr lang="it-IT" dirty="0" err="1" smtClean="0"/>
              <a:t>tail</a:t>
            </a:r>
            <a:r>
              <a:rPr lang="it-IT" dirty="0" smtClean="0"/>
              <a:t> </a:t>
            </a:r>
            <a:r>
              <a:rPr lang="it-IT" dirty="0" err="1" smtClean="0"/>
              <a:t>feathers</a:t>
            </a:r>
            <a:r>
              <a:rPr lang="it-IT" dirty="0" smtClean="0"/>
              <a:t>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AM_17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251520" y="404664"/>
            <a:ext cx="230425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added</a:t>
            </a:r>
            <a:r>
              <a:rPr lang="it-IT" dirty="0" smtClean="0"/>
              <a:t> </a:t>
            </a:r>
            <a:r>
              <a:rPr lang="it-IT" dirty="0" err="1" smtClean="0"/>
              <a:t>beaks</a:t>
            </a:r>
            <a:r>
              <a:rPr lang="it-IT" dirty="0" smtClean="0"/>
              <a:t> and </a:t>
            </a:r>
            <a:r>
              <a:rPr lang="it-IT" dirty="0" err="1" smtClean="0"/>
              <a:t>eyes</a:t>
            </a:r>
            <a:r>
              <a:rPr lang="it-IT" dirty="0" smtClean="0"/>
              <a:t>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</TotalTime>
  <Words>153</Words>
  <Application>Microsoft Office PowerPoint</Application>
  <PresentationFormat>Presentazione su schermo (4:3)</PresentationFormat>
  <Paragraphs>14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19" baseType="lpstr">
      <vt:lpstr>Tema di Office</vt:lpstr>
      <vt:lpstr>Like Picasso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zen</dc:creator>
  <cp:lastModifiedBy>zen</cp:lastModifiedBy>
  <cp:revision>64</cp:revision>
  <dcterms:created xsi:type="dcterms:W3CDTF">2012-02-20T10:16:30Z</dcterms:created>
  <dcterms:modified xsi:type="dcterms:W3CDTF">2012-02-21T15:01:31Z</dcterms:modified>
</cp:coreProperties>
</file>